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4249" r:id="rId3"/>
    <p:sldId id="4243" r:id="rId5"/>
    <p:sldId id="4244" r:id="rId6"/>
    <p:sldId id="4230" r:id="rId7"/>
    <p:sldId id="4271" r:id="rId8"/>
    <p:sldId id="4241" r:id="rId9"/>
    <p:sldId id="4274" r:id="rId10"/>
    <p:sldId id="4250" r:id="rId11"/>
  </p:sldIdLst>
  <p:sldSz cx="12858750" cy="723265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微软雅黑" panose="020B0503020204020204" pitchFamily="34" charset="-122"/>
      <p:regular r:id="rId20"/>
    </p:embeddedFont>
    <p:embeddedFont>
      <p:font typeface="站酷快乐体" panose="02010600030101010101" charset="-128"/>
      <p:regular r:id="rId21"/>
    </p:embeddedFont>
    <p:embeddedFont>
      <p:font typeface="方正姚体" panose="02010601030101010101" charset="-122"/>
      <p:regular r:id="rId22"/>
    </p:embeddedFont>
    <p:embeddedFont>
      <p:font typeface="Impact" panose="020B0806030902050204" pitchFamily="34" charset="0"/>
      <p:regular r:id="rId23"/>
    </p:embeddedFont>
    <p:embeddedFont>
      <p:font typeface="Calibri Light" panose="020F0302020204030204" charset="0"/>
      <p:regular r:id="rId24"/>
      <p:italic r:id="rId25"/>
    </p:embeddedFont>
  </p:embeddedFontLst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744"/>
    <a:srgbClr val="29ABE2"/>
    <a:srgbClr val="4BC1DD"/>
    <a:srgbClr val="FFC000"/>
    <a:srgbClr val="5CBA46"/>
    <a:srgbClr val="00939F"/>
    <a:srgbClr val="DC5B3E"/>
    <a:srgbClr val="4B5C6E"/>
    <a:srgbClr val="005490"/>
    <a:srgbClr val="57C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3" autoAdjust="0"/>
    <p:restoredTop sz="95274" autoAdjust="0"/>
  </p:normalViewPr>
  <p:slideViewPr>
    <p:cSldViewPr>
      <p:cViewPr varScale="1">
        <p:scale>
          <a:sx n="110" d="100"/>
          <a:sy n="110" d="100"/>
        </p:scale>
        <p:origin x="132" y="138"/>
      </p:cViewPr>
      <p:guideLst>
        <p:guide orient="horz" pos="302"/>
        <p:guide pos="4058"/>
        <p:guide pos="540"/>
        <p:guide orient="horz" pos="4242"/>
        <p:guide pos="7497"/>
        <p:guide pos="6976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9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4594" y="508964"/>
            <a:ext cx="7929563" cy="49711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37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36156" y="1003924"/>
            <a:ext cx="5786438" cy="28228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8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42620" indent="0">
              <a:buNone/>
              <a:defRPr sz="1685"/>
            </a:lvl2pPr>
            <a:lvl3pPr marL="1285875" indent="0">
              <a:buNone/>
              <a:defRPr sz="1405"/>
            </a:lvl3pPr>
            <a:lvl4pPr marL="1928495" indent="0">
              <a:buNone/>
              <a:defRPr sz="1265"/>
            </a:lvl4pPr>
            <a:lvl5pPr marL="2571750" indent="0">
              <a:buNone/>
              <a:defRPr sz="1265"/>
            </a:lvl5pPr>
            <a:lvl6pPr marL="3214370" indent="0">
              <a:buNone/>
              <a:defRPr sz="1265"/>
            </a:lvl6pPr>
            <a:lvl7pPr marL="3857625" indent="0">
              <a:buNone/>
              <a:defRPr sz="1265"/>
            </a:lvl7pPr>
            <a:lvl8pPr marL="4500245" indent="0">
              <a:buNone/>
              <a:defRPr sz="1265"/>
            </a:lvl8pPr>
            <a:lvl9pPr marL="5143500" indent="0">
              <a:buNone/>
              <a:defRPr sz="1265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7.png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8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048373"/>
            <a:ext cx="12858750" cy="3184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16783" y="824384"/>
            <a:ext cx="2625184" cy="2619388"/>
            <a:chOff x="2423438" y="1854200"/>
            <a:chExt cx="1438276" cy="143510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23438" y="1854200"/>
              <a:ext cx="1438275" cy="143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552026" y="2409825"/>
              <a:ext cx="1309688" cy="879475"/>
            </a:xfrm>
            <a:custGeom>
              <a:avLst/>
              <a:gdLst>
                <a:gd name="T0" fmla="*/ 346 w 346"/>
                <a:gd name="T1" fmla="*/ 43 h 233"/>
                <a:gd name="T2" fmla="*/ 156 w 346"/>
                <a:gd name="T3" fmla="*/ 233 h 233"/>
                <a:gd name="T4" fmla="*/ 128 w 346"/>
                <a:gd name="T5" fmla="*/ 231 h 233"/>
                <a:gd name="T6" fmla="*/ 24 w 346"/>
                <a:gd name="T7" fmla="*/ 127 h 233"/>
                <a:gd name="T8" fmla="*/ 22 w 346"/>
                <a:gd name="T9" fmla="*/ 118 h 233"/>
                <a:gd name="T10" fmla="*/ 32 w 346"/>
                <a:gd name="T11" fmla="*/ 86 h 233"/>
                <a:gd name="T12" fmla="*/ 22 w 346"/>
                <a:gd name="T13" fmla="*/ 76 h 233"/>
                <a:gd name="T14" fmla="*/ 32 w 346"/>
                <a:gd name="T15" fmla="*/ 72 h 233"/>
                <a:gd name="T16" fmla="*/ 33 w 346"/>
                <a:gd name="T17" fmla="*/ 39 h 233"/>
                <a:gd name="T18" fmla="*/ 0 w 346"/>
                <a:gd name="T19" fmla="*/ 7 h 233"/>
                <a:gd name="T20" fmla="*/ 312 w 346"/>
                <a:gd name="T21" fmla="*/ 0 h 233"/>
                <a:gd name="T22" fmla="*/ 346 w 346"/>
                <a:gd name="T23" fmla="*/ 34 h 233"/>
                <a:gd name="T24" fmla="*/ 346 w 346"/>
                <a:gd name="T25" fmla="*/ 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33">
                  <a:moveTo>
                    <a:pt x="346" y="43"/>
                  </a:moveTo>
                  <a:cubicBezTo>
                    <a:pt x="346" y="148"/>
                    <a:pt x="261" y="233"/>
                    <a:pt x="156" y="233"/>
                  </a:cubicBezTo>
                  <a:cubicBezTo>
                    <a:pt x="146" y="233"/>
                    <a:pt x="137" y="233"/>
                    <a:pt x="128" y="231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46" y="37"/>
                    <a:pt x="346" y="40"/>
                    <a:pt x="346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545676" y="2235200"/>
              <a:ext cx="1195388" cy="676275"/>
            </a:xfrm>
            <a:custGeom>
              <a:avLst/>
              <a:gdLst>
                <a:gd name="T0" fmla="*/ 72 w 316"/>
                <a:gd name="T1" fmla="*/ 96 h 179"/>
                <a:gd name="T2" fmla="*/ 72 w 316"/>
                <a:gd name="T3" fmla="*/ 133 h 179"/>
                <a:gd name="T4" fmla="*/ 244 w 316"/>
                <a:gd name="T5" fmla="*/ 133 h 179"/>
                <a:gd name="T6" fmla="*/ 244 w 316"/>
                <a:gd name="T7" fmla="*/ 96 h 179"/>
                <a:gd name="T8" fmla="*/ 237 w 316"/>
                <a:gd name="T9" fmla="*/ 91 h 179"/>
                <a:gd name="T10" fmla="*/ 163 w 316"/>
                <a:gd name="T11" fmla="*/ 122 h 179"/>
                <a:gd name="T12" fmla="*/ 153 w 316"/>
                <a:gd name="T13" fmla="*/ 122 h 179"/>
                <a:gd name="T14" fmla="*/ 80 w 316"/>
                <a:gd name="T15" fmla="*/ 91 h 179"/>
                <a:gd name="T16" fmla="*/ 72 w 316"/>
                <a:gd name="T17" fmla="*/ 96 h 179"/>
                <a:gd name="T18" fmla="*/ 39 w 316"/>
                <a:gd name="T19" fmla="*/ 73 h 179"/>
                <a:gd name="T20" fmla="*/ 39 w 316"/>
                <a:gd name="T21" fmla="*/ 106 h 179"/>
                <a:gd name="T22" fmla="*/ 39 w 316"/>
                <a:gd name="T23" fmla="*/ 107 h 179"/>
                <a:gd name="T24" fmla="*/ 41 w 316"/>
                <a:gd name="T25" fmla="*/ 107 h 179"/>
                <a:gd name="T26" fmla="*/ 45 w 316"/>
                <a:gd name="T27" fmla="*/ 112 h 179"/>
                <a:gd name="T28" fmla="*/ 44 w 316"/>
                <a:gd name="T29" fmla="*/ 119 h 179"/>
                <a:gd name="T30" fmla="*/ 44 w 316"/>
                <a:gd name="T31" fmla="*/ 119 h 179"/>
                <a:gd name="T32" fmla="*/ 44 w 316"/>
                <a:gd name="T33" fmla="*/ 123 h 179"/>
                <a:gd name="T34" fmla="*/ 44 w 316"/>
                <a:gd name="T35" fmla="*/ 124 h 179"/>
                <a:gd name="T36" fmla="*/ 42 w 316"/>
                <a:gd name="T37" fmla="*/ 174 h 179"/>
                <a:gd name="T38" fmla="*/ 41 w 316"/>
                <a:gd name="T39" fmla="*/ 174 h 179"/>
                <a:gd name="T40" fmla="*/ 42 w 316"/>
                <a:gd name="T41" fmla="*/ 169 h 179"/>
                <a:gd name="T42" fmla="*/ 40 w 316"/>
                <a:gd name="T43" fmla="*/ 169 h 179"/>
                <a:gd name="T44" fmla="*/ 35 w 316"/>
                <a:gd name="T45" fmla="*/ 179 h 179"/>
                <a:gd name="T46" fmla="*/ 34 w 316"/>
                <a:gd name="T47" fmla="*/ 178 h 179"/>
                <a:gd name="T48" fmla="*/ 33 w 316"/>
                <a:gd name="T49" fmla="*/ 168 h 179"/>
                <a:gd name="T50" fmla="*/ 31 w 316"/>
                <a:gd name="T51" fmla="*/ 166 h 179"/>
                <a:gd name="T52" fmla="*/ 31 w 316"/>
                <a:gd name="T53" fmla="*/ 172 h 179"/>
                <a:gd name="T54" fmla="*/ 30 w 316"/>
                <a:gd name="T55" fmla="*/ 172 h 179"/>
                <a:gd name="T56" fmla="*/ 29 w 316"/>
                <a:gd name="T57" fmla="*/ 168 h 179"/>
                <a:gd name="T58" fmla="*/ 28 w 316"/>
                <a:gd name="T59" fmla="*/ 169 h 179"/>
                <a:gd name="T60" fmla="*/ 28 w 316"/>
                <a:gd name="T61" fmla="*/ 174 h 179"/>
                <a:gd name="T62" fmla="*/ 27 w 316"/>
                <a:gd name="T63" fmla="*/ 175 h 179"/>
                <a:gd name="T64" fmla="*/ 26 w 316"/>
                <a:gd name="T65" fmla="*/ 123 h 179"/>
                <a:gd name="T66" fmla="*/ 26 w 316"/>
                <a:gd name="T67" fmla="*/ 122 h 179"/>
                <a:gd name="T68" fmla="*/ 26 w 316"/>
                <a:gd name="T69" fmla="*/ 118 h 179"/>
                <a:gd name="T70" fmla="*/ 26 w 316"/>
                <a:gd name="T71" fmla="*/ 118 h 179"/>
                <a:gd name="T72" fmla="*/ 25 w 316"/>
                <a:gd name="T73" fmla="*/ 112 h 179"/>
                <a:gd name="T74" fmla="*/ 30 w 316"/>
                <a:gd name="T75" fmla="*/ 105 h 179"/>
                <a:gd name="T76" fmla="*/ 32 w 316"/>
                <a:gd name="T77" fmla="*/ 105 h 179"/>
                <a:gd name="T78" fmla="*/ 32 w 316"/>
                <a:gd name="T79" fmla="*/ 104 h 179"/>
                <a:gd name="T80" fmla="*/ 32 w 316"/>
                <a:gd name="T81" fmla="*/ 68 h 179"/>
                <a:gd name="T82" fmla="*/ 30 w 316"/>
                <a:gd name="T83" fmla="*/ 65 h 179"/>
                <a:gd name="T84" fmla="*/ 4 w 316"/>
                <a:gd name="T85" fmla="*/ 54 h 179"/>
                <a:gd name="T86" fmla="*/ 4 w 316"/>
                <a:gd name="T87" fmla="*/ 45 h 179"/>
                <a:gd name="T88" fmla="*/ 154 w 316"/>
                <a:gd name="T89" fmla="*/ 0 h 179"/>
                <a:gd name="T90" fmla="*/ 162 w 316"/>
                <a:gd name="T91" fmla="*/ 0 h 179"/>
                <a:gd name="T92" fmla="*/ 311 w 316"/>
                <a:gd name="T93" fmla="*/ 45 h 179"/>
                <a:gd name="T94" fmla="*/ 312 w 316"/>
                <a:gd name="T95" fmla="*/ 54 h 179"/>
                <a:gd name="T96" fmla="*/ 163 w 316"/>
                <a:gd name="T97" fmla="*/ 116 h 179"/>
                <a:gd name="T98" fmla="*/ 153 w 316"/>
                <a:gd name="T99" fmla="*/ 116 h 179"/>
                <a:gd name="T100" fmla="*/ 43 w 316"/>
                <a:gd name="T101" fmla="*/ 70 h 179"/>
                <a:gd name="T102" fmla="*/ 39 w 316"/>
                <a:gd name="T103" fmla="*/ 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6" h="179">
                  <a:moveTo>
                    <a:pt x="72" y="96"/>
                  </a:moveTo>
                  <a:cubicBezTo>
                    <a:pt x="72" y="133"/>
                    <a:pt x="72" y="133"/>
                    <a:pt x="72" y="133"/>
                  </a:cubicBezTo>
                  <a:cubicBezTo>
                    <a:pt x="72" y="177"/>
                    <a:pt x="244" y="177"/>
                    <a:pt x="244" y="133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2"/>
                    <a:pt x="240" y="89"/>
                    <a:pt x="237" y="91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0" y="123"/>
                    <a:pt x="156" y="123"/>
                    <a:pt x="153" y="12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6" y="89"/>
                    <a:pt x="72" y="92"/>
                    <a:pt x="72" y="96"/>
                  </a:cubicBezTo>
                  <a:close/>
                  <a:moveTo>
                    <a:pt x="39" y="73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7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5" y="105"/>
                    <a:pt x="45" y="109"/>
                    <a:pt x="45" y="112"/>
                  </a:cubicBezTo>
                  <a:cubicBezTo>
                    <a:pt x="45" y="114"/>
                    <a:pt x="45" y="117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20"/>
                    <a:pt x="46" y="123"/>
                    <a:pt x="44" y="123"/>
                  </a:cubicBezTo>
                  <a:cubicBezTo>
                    <a:pt x="44" y="123"/>
                    <a:pt x="44" y="124"/>
                    <a:pt x="44" y="124"/>
                  </a:cubicBezTo>
                  <a:cubicBezTo>
                    <a:pt x="53" y="139"/>
                    <a:pt x="57" y="161"/>
                    <a:pt x="42" y="174"/>
                  </a:cubicBezTo>
                  <a:cubicBezTo>
                    <a:pt x="41" y="175"/>
                    <a:pt x="41" y="175"/>
                    <a:pt x="41" y="174"/>
                  </a:cubicBezTo>
                  <a:cubicBezTo>
                    <a:pt x="41" y="172"/>
                    <a:pt x="42" y="171"/>
                    <a:pt x="42" y="169"/>
                  </a:cubicBezTo>
                  <a:cubicBezTo>
                    <a:pt x="43" y="163"/>
                    <a:pt x="42" y="163"/>
                    <a:pt x="40" y="169"/>
                  </a:cubicBezTo>
                  <a:cubicBezTo>
                    <a:pt x="39" y="173"/>
                    <a:pt x="37" y="176"/>
                    <a:pt x="35" y="179"/>
                  </a:cubicBezTo>
                  <a:cubicBezTo>
                    <a:pt x="35" y="179"/>
                    <a:pt x="34" y="179"/>
                    <a:pt x="34" y="178"/>
                  </a:cubicBezTo>
                  <a:cubicBezTo>
                    <a:pt x="34" y="175"/>
                    <a:pt x="34" y="172"/>
                    <a:pt x="33" y="168"/>
                  </a:cubicBezTo>
                  <a:cubicBezTo>
                    <a:pt x="33" y="161"/>
                    <a:pt x="32" y="160"/>
                    <a:pt x="31" y="166"/>
                  </a:cubicBezTo>
                  <a:cubicBezTo>
                    <a:pt x="31" y="168"/>
                    <a:pt x="31" y="170"/>
                    <a:pt x="31" y="172"/>
                  </a:cubicBezTo>
                  <a:cubicBezTo>
                    <a:pt x="31" y="173"/>
                    <a:pt x="31" y="174"/>
                    <a:pt x="30" y="172"/>
                  </a:cubicBezTo>
                  <a:cubicBezTo>
                    <a:pt x="30" y="171"/>
                    <a:pt x="30" y="170"/>
                    <a:pt x="29" y="168"/>
                  </a:cubicBezTo>
                  <a:cubicBezTo>
                    <a:pt x="28" y="165"/>
                    <a:pt x="28" y="165"/>
                    <a:pt x="28" y="169"/>
                  </a:cubicBezTo>
                  <a:cubicBezTo>
                    <a:pt x="28" y="171"/>
                    <a:pt x="28" y="172"/>
                    <a:pt x="28" y="174"/>
                  </a:cubicBezTo>
                  <a:cubicBezTo>
                    <a:pt x="28" y="175"/>
                    <a:pt x="28" y="175"/>
                    <a:pt x="27" y="175"/>
                  </a:cubicBezTo>
                  <a:cubicBezTo>
                    <a:pt x="13" y="162"/>
                    <a:pt x="13" y="142"/>
                    <a:pt x="26" y="123"/>
                  </a:cubicBezTo>
                  <a:cubicBezTo>
                    <a:pt x="26" y="123"/>
                    <a:pt x="26" y="123"/>
                    <a:pt x="26" y="122"/>
                  </a:cubicBezTo>
                  <a:cubicBezTo>
                    <a:pt x="23" y="122"/>
                    <a:pt x="23" y="119"/>
                    <a:pt x="26" y="118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6" y="116"/>
                    <a:pt x="25" y="114"/>
                    <a:pt x="25" y="112"/>
                  </a:cubicBezTo>
                  <a:cubicBezTo>
                    <a:pt x="25" y="110"/>
                    <a:pt x="27" y="104"/>
                    <a:pt x="30" y="105"/>
                  </a:cubicBezTo>
                  <a:cubicBezTo>
                    <a:pt x="31" y="106"/>
                    <a:pt x="31" y="106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7"/>
                    <a:pt x="32" y="65"/>
                    <a:pt x="30" y="6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2"/>
                    <a:pt x="0" y="46"/>
                    <a:pt x="4" y="4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7" y="0"/>
                    <a:pt x="159" y="0"/>
                    <a:pt x="162" y="0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6" y="46"/>
                    <a:pt x="316" y="52"/>
                    <a:pt x="312" y="5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0" y="118"/>
                    <a:pt x="156" y="118"/>
                    <a:pt x="153" y="116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1" y="69"/>
                    <a:pt x="39" y="71"/>
                    <a:pt x="3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812800" y="5632450"/>
            <a:ext cx="11864975" cy="92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0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60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60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Kehanli</a:t>
            </a:r>
            <a:r>
              <a:rPr lang="zh-CN" altLang="en-US" sz="60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60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jinyizhang</a:t>
            </a:r>
            <a:endParaRPr lang="en-US" altLang="zh-CN" sz="60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476625" y="4120515"/>
            <a:ext cx="5429250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dirty="0">
                <a:solidFill>
                  <a:schemeClr val="bg1"/>
                </a:solidFill>
                <a:cs typeface="Arial" panose="020B0604020202020204" pitchFamily="34" charset="0"/>
              </a:rPr>
              <a:t>Final Project Presentation</a:t>
            </a:r>
            <a:endParaRPr lang="en-US" altLang="zh-CN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4575" y="-156825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8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2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2" grpId="0" animBg="1"/>
          <p:bldP spid="11" grpId="0"/>
          <p:bldP spid="11" grpId="1" bldLvl="0" animBg="1"/>
          <p:bldP spid="12" grpId="0"/>
          <p:bldP spid="12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8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2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2" grpId="0" animBg="1"/>
          <p:bldP spid="11" grpId="0"/>
          <p:bldP spid="11" grpId="1" bldLvl="0" animBg="1"/>
          <p:bldP spid="12" grpId="0"/>
          <p:bldP spid="12" grpId="1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506239" y="4869707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Three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different type of filtering widgets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Other_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847718" y="2147567"/>
            <a:ext cx="2467672" cy="1299127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847718" y="3150373"/>
            <a:ext cx="2482740" cy="385051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44817" y="3669353"/>
            <a:ext cx="2370573" cy="369984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4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075399" y="3855184"/>
            <a:ext cx="2271799" cy="1325913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SubTitle_1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6506239" y="1760843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Dataset background and overview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SubTitle_2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506239" y="2797132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 different queries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SubTitle_3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506239" y="3833420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hree different types of plots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>
              <a:buNone/>
            </a:pP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12065" y="2389505"/>
            <a:ext cx="4288790" cy="26066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endParaRPr lang="zh-TW" altLang="en-US" sz="2530" b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Title_1"/>
          <p:cNvSpPr/>
          <p:nvPr>
            <p:custDataLst>
              <p:tags r:id="rId10"/>
            </p:custDataLst>
          </p:nvPr>
        </p:nvSpPr>
        <p:spPr>
          <a:xfrm>
            <a:off x="20320" y="2679700"/>
            <a:ext cx="4280535" cy="20262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zh-CN" altLang="en-US" sz="5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catalogue</a:t>
            </a:r>
            <a:endParaRPr lang="zh-CN" altLang="en-US" sz="5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bldLvl="0" animBg="1"/>
          <p:bldP spid="1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bldLvl="0" animBg="1"/>
          <p:bldP spid="13" grpId="0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2405" y="159399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038" y="262255"/>
            <a:ext cx="5273675" cy="81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460500" y="145605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1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spotify, a popular foreign music </a:t>
            </a:r>
            <a:r>
              <a:rPr lang="en-US" sz="1800" b="1">
                <a:latin typeface="Times New Roman" panose="02020603050405020304" charset="0"/>
                <a:ea typeface="站酷快乐体" panose="02010600030101010101" charset="-128"/>
                <a:cs typeface="Times New Roman" panose="02020603050405020304" charset="0"/>
              </a:rPr>
              <a:t>website</a:t>
            </a:r>
            <a:r>
              <a:rPr lang="zh-CN" altLang="en-US" sz="1800" b="1">
                <a:latin typeface="Times New Roman" panose="02020603050405020304" charset="0"/>
                <a:cs typeface="Times New Roman" panose="02020603050405020304" charset="0"/>
              </a:rPr>
              <a:t>！</a:t>
            </a:r>
            <a:endParaRPr lang="zh-CN" alt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915" y="3760470"/>
            <a:ext cx="7272020" cy="2531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2103755"/>
            <a:ext cx="2102485" cy="4712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705" y="2103755"/>
            <a:ext cx="1739900" cy="844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81040" y="325628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1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Here is the dataset we choose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40" y="998855"/>
            <a:ext cx="6330950" cy="194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2"/>
          <p:cNvSpPr txBox="1"/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0365" y="1167765"/>
            <a:ext cx="4266565" cy="5987415"/>
          </a:xfrm>
          <a:prstGeom prst="rect">
            <a:avLst/>
          </a:prstGeom>
        </p:spPr>
      </p:pic>
      <p:sp>
        <p:nvSpPr>
          <p:cNvPr id="10" name="MH_SubTitle_2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36249" y="303487"/>
            <a:ext cx="4395530" cy="68304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 different queries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09285" y="231775"/>
            <a:ext cx="6362700" cy="238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240" y="2823845"/>
            <a:ext cx="6939280" cy="385699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305" y="8764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2"/>
          <p:cNvSpPr txBox="1"/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SubTitle_3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15624" y="303455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hree different types of plots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>
              <a:buNone/>
            </a:pP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" y="1222375"/>
            <a:ext cx="3891280" cy="4302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60" y="1383665"/>
            <a:ext cx="4357370" cy="3602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245" y="1118235"/>
            <a:ext cx="3374390" cy="38112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60500" y="5704205"/>
            <a:ext cx="105829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>
              <a:buClrTx/>
              <a:buSzTx/>
              <a:buFontTx/>
            </a:pPr>
            <a:r>
              <a:rPr lang="en-US" sz="1800" b="1">
                <a:latin typeface="方正姚体" panose="02010601030101010101" charset="-122"/>
                <a:ea typeface="方正姚体" panose="02010601030101010101" charset="-122"/>
              </a:rPr>
              <a:t>Bar chart                                                                 Fan chart                                                                </a:t>
            </a:r>
            <a:r>
              <a:rPr lang="en-US" altLang="zh-CN" sz="1800" b="1">
                <a:latin typeface="方正姚体" panose="02010601030101010101" charset="-122"/>
                <a:ea typeface="方正姚体" panose="02010601030101010101" charset="-122"/>
              </a:rPr>
              <a:t>                  </a:t>
            </a:r>
            <a:endParaRPr lang="en-US" sz="1800" b="1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69780" y="5704205"/>
            <a:ext cx="6426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en-US" sz="1800" b="1">
                <a:latin typeface="方正姚体" panose="02010601030101010101" charset="-122"/>
                <a:ea typeface="方正姚体" panose="02010601030101010101" charset="-122"/>
                <a:sym typeface="+mn-ea"/>
              </a:rPr>
              <a:t>frequency distribution histogram</a:t>
            </a:r>
            <a:endParaRPr lang="en-US" sz="1800" b="1"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757990" y="97804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/>
          <p:nvPr/>
        </p:nvGrpSpPr>
        <p:grpSpPr>
          <a:xfrm>
            <a:off x="4556516" y="5776565"/>
            <a:ext cx="2743123" cy="2743123"/>
            <a:chOff x="3614476" y="3221164"/>
            <a:chExt cx="1950772" cy="1950772"/>
          </a:xfrm>
        </p:grpSpPr>
        <p:sp>
          <p:nvSpPr>
            <p:cNvPr id="49" name="Chord 48"/>
            <p:cNvSpPr/>
            <p:nvPr/>
          </p:nvSpPr>
          <p:spPr>
            <a:xfrm rot="6300000">
              <a:off x="3614476" y="3221164"/>
              <a:ext cx="1950772" cy="1950772"/>
            </a:xfrm>
            <a:prstGeom prst="chord">
              <a:avLst>
                <a:gd name="adj1" fmla="val 4234771"/>
                <a:gd name="adj2" fmla="val 1553198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53"/>
            <p:cNvSpPr>
              <a:spLocks noEditPoints="1"/>
            </p:cNvSpPr>
            <p:nvPr/>
          </p:nvSpPr>
          <p:spPr bwMode="auto">
            <a:xfrm>
              <a:off x="4312763" y="3528584"/>
              <a:ext cx="554198" cy="56186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18" y="59"/>
                </a:cxn>
                <a:cxn ang="0">
                  <a:pos x="111" y="57"/>
                </a:cxn>
                <a:cxn ang="0">
                  <a:pos x="83" y="33"/>
                </a:cxn>
                <a:cxn ang="0">
                  <a:pos x="111" y="57"/>
                </a:cxn>
                <a:cxn ang="0">
                  <a:pos x="41" y="91"/>
                </a:cxn>
                <a:cxn ang="0">
                  <a:pos x="57" y="111"/>
                </a:cxn>
                <a:cxn ang="0">
                  <a:pos x="61" y="8"/>
                </a:cxn>
                <a:cxn ang="0">
                  <a:pos x="61" y="34"/>
                </a:cxn>
                <a:cxn ang="0">
                  <a:pos x="61" y="8"/>
                </a:cxn>
                <a:cxn ang="0">
                  <a:pos x="95" y="22"/>
                </a:cxn>
                <a:cxn ang="0">
                  <a:pos x="67" y="8"/>
                </a:cxn>
                <a:cxn ang="0">
                  <a:pos x="57" y="34"/>
                </a:cxn>
                <a:cxn ang="0">
                  <a:pos x="57" y="8"/>
                </a:cxn>
                <a:cxn ang="0">
                  <a:pos x="36" y="30"/>
                </a:cxn>
                <a:cxn ang="0">
                  <a:pos x="50" y="8"/>
                </a:cxn>
                <a:cxn ang="0">
                  <a:pos x="38" y="35"/>
                </a:cxn>
                <a:cxn ang="0">
                  <a:pos x="57" y="57"/>
                </a:cxn>
                <a:cxn ang="0">
                  <a:pos x="38" y="35"/>
                </a:cxn>
                <a:cxn ang="0">
                  <a:pos x="57" y="84"/>
                </a:cxn>
                <a:cxn ang="0">
                  <a:pos x="34" y="61"/>
                </a:cxn>
                <a:cxn ang="0">
                  <a:pos x="50" y="110"/>
                </a:cxn>
                <a:cxn ang="0">
                  <a:pos x="38" y="92"/>
                </a:cxn>
                <a:cxn ang="0">
                  <a:pos x="61" y="111"/>
                </a:cxn>
                <a:cxn ang="0">
                  <a:pos x="77" y="91"/>
                </a:cxn>
                <a:cxn ang="0">
                  <a:pos x="61" y="111"/>
                </a:cxn>
                <a:cxn ang="0">
                  <a:pos x="93" y="99"/>
                </a:cxn>
                <a:cxn ang="0">
                  <a:pos x="80" y="92"/>
                </a:cxn>
                <a:cxn ang="0">
                  <a:pos x="61" y="84"/>
                </a:cxn>
                <a:cxn ang="0">
                  <a:pos x="84" y="61"/>
                </a:cxn>
                <a:cxn ang="0">
                  <a:pos x="61" y="57"/>
                </a:cxn>
                <a:cxn ang="0">
                  <a:pos x="80" y="35"/>
                </a:cxn>
                <a:cxn ang="0">
                  <a:pos x="61" y="57"/>
                </a:cxn>
                <a:cxn ang="0">
                  <a:pos x="35" y="33"/>
                </a:cxn>
                <a:cxn ang="0">
                  <a:pos x="7" y="57"/>
                </a:cxn>
                <a:cxn ang="0">
                  <a:pos x="7" y="61"/>
                </a:cxn>
                <a:cxn ang="0">
                  <a:pos x="36" y="89"/>
                </a:cxn>
                <a:cxn ang="0">
                  <a:pos x="7" y="61"/>
                </a:cxn>
                <a:cxn ang="0">
                  <a:pos x="82" y="89"/>
                </a:cxn>
                <a:cxn ang="0">
                  <a:pos x="111" y="61"/>
                </a:cxn>
                <a:cxn ang="0">
                  <a:pos x="95" y="96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2" y="119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lose/>
                  <a:moveTo>
                    <a:pt x="111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7" y="49"/>
                    <a:pt x="86" y="41"/>
                    <a:pt x="83" y="33"/>
                  </a:cubicBezTo>
                  <a:cubicBezTo>
                    <a:pt x="88" y="31"/>
                    <a:pt x="93" y="28"/>
                    <a:pt x="98" y="25"/>
                  </a:cubicBezTo>
                  <a:cubicBezTo>
                    <a:pt x="105" y="34"/>
                    <a:pt x="110" y="45"/>
                    <a:pt x="111" y="57"/>
                  </a:cubicBezTo>
                  <a:close/>
                  <a:moveTo>
                    <a:pt x="57" y="111"/>
                  </a:moveTo>
                  <a:cubicBezTo>
                    <a:pt x="50" y="106"/>
                    <a:pt x="45" y="99"/>
                    <a:pt x="41" y="91"/>
                  </a:cubicBezTo>
                  <a:cubicBezTo>
                    <a:pt x="46" y="89"/>
                    <a:pt x="52" y="88"/>
                    <a:pt x="57" y="88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lose/>
                  <a:moveTo>
                    <a:pt x="61" y="8"/>
                  </a:moveTo>
                  <a:cubicBezTo>
                    <a:pt x="68" y="14"/>
                    <a:pt x="74" y="22"/>
                    <a:pt x="78" y="31"/>
                  </a:cubicBezTo>
                  <a:cubicBezTo>
                    <a:pt x="73" y="33"/>
                    <a:pt x="67" y="34"/>
                    <a:pt x="61" y="3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7" y="8"/>
                  </a:moveTo>
                  <a:cubicBezTo>
                    <a:pt x="78" y="10"/>
                    <a:pt x="88" y="15"/>
                    <a:pt x="95" y="22"/>
                  </a:cubicBezTo>
                  <a:cubicBezTo>
                    <a:pt x="91" y="25"/>
                    <a:pt x="87" y="28"/>
                    <a:pt x="82" y="30"/>
                  </a:cubicBezTo>
                  <a:cubicBezTo>
                    <a:pt x="78" y="22"/>
                    <a:pt x="73" y="14"/>
                    <a:pt x="67" y="8"/>
                  </a:cubicBezTo>
                  <a:close/>
                  <a:moveTo>
                    <a:pt x="57" y="8"/>
                  </a:moveTo>
                  <a:cubicBezTo>
                    <a:pt x="57" y="34"/>
                    <a:pt x="57" y="34"/>
                    <a:pt x="57" y="34"/>
                  </a:cubicBezTo>
                  <a:cubicBezTo>
                    <a:pt x="51" y="34"/>
                    <a:pt x="45" y="33"/>
                    <a:pt x="40" y="31"/>
                  </a:cubicBezTo>
                  <a:cubicBezTo>
                    <a:pt x="44" y="22"/>
                    <a:pt x="50" y="14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lose/>
                  <a:moveTo>
                    <a:pt x="36" y="30"/>
                  </a:moveTo>
                  <a:cubicBezTo>
                    <a:pt x="31" y="28"/>
                    <a:pt x="27" y="25"/>
                    <a:pt x="23" y="22"/>
                  </a:cubicBezTo>
                  <a:cubicBezTo>
                    <a:pt x="30" y="15"/>
                    <a:pt x="40" y="10"/>
                    <a:pt x="50" y="8"/>
                  </a:cubicBezTo>
                  <a:cubicBezTo>
                    <a:pt x="45" y="14"/>
                    <a:pt x="40" y="22"/>
                    <a:pt x="36" y="30"/>
                  </a:cubicBezTo>
                  <a:close/>
                  <a:moveTo>
                    <a:pt x="38" y="35"/>
                  </a:moveTo>
                  <a:cubicBezTo>
                    <a:pt x="44" y="37"/>
                    <a:pt x="50" y="38"/>
                    <a:pt x="57" y="3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49"/>
                    <a:pt x="36" y="42"/>
                    <a:pt x="38" y="35"/>
                  </a:cubicBezTo>
                  <a:close/>
                  <a:moveTo>
                    <a:pt x="57" y="61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1" y="85"/>
                    <a:pt x="45" y="86"/>
                    <a:pt x="40" y="87"/>
                  </a:cubicBezTo>
                  <a:cubicBezTo>
                    <a:pt x="36" y="79"/>
                    <a:pt x="34" y="71"/>
                    <a:pt x="34" y="61"/>
                  </a:cubicBezTo>
                  <a:lnTo>
                    <a:pt x="57" y="61"/>
                  </a:lnTo>
                  <a:close/>
                  <a:moveTo>
                    <a:pt x="50" y="110"/>
                  </a:moveTo>
                  <a:cubicBezTo>
                    <a:pt x="41" y="109"/>
                    <a:pt x="32" y="105"/>
                    <a:pt x="25" y="99"/>
                  </a:cubicBezTo>
                  <a:cubicBezTo>
                    <a:pt x="29" y="96"/>
                    <a:pt x="33" y="94"/>
                    <a:pt x="38" y="92"/>
                  </a:cubicBezTo>
                  <a:cubicBezTo>
                    <a:pt x="41" y="99"/>
                    <a:pt x="45" y="105"/>
                    <a:pt x="50" y="110"/>
                  </a:cubicBezTo>
                  <a:close/>
                  <a:moveTo>
                    <a:pt x="61" y="111"/>
                  </a:moveTo>
                  <a:cubicBezTo>
                    <a:pt x="61" y="88"/>
                    <a:pt x="61" y="88"/>
                    <a:pt x="61" y="88"/>
                  </a:cubicBezTo>
                  <a:cubicBezTo>
                    <a:pt x="66" y="88"/>
                    <a:pt x="72" y="89"/>
                    <a:pt x="77" y="91"/>
                  </a:cubicBezTo>
                  <a:cubicBezTo>
                    <a:pt x="73" y="99"/>
                    <a:pt x="67" y="106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lose/>
                  <a:moveTo>
                    <a:pt x="80" y="92"/>
                  </a:moveTo>
                  <a:cubicBezTo>
                    <a:pt x="85" y="94"/>
                    <a:pt x="89" y="96"/>
                    <a:pt x="93" y="99"/>
                  </a:cubicBezTo>
                  <a:cubicBezTo>
                    <a:pt x="86" y="105"/>
                    <a:pt x="77" y="109"/>
                    <a:pt x="67" y="110"/>
                  </a:cubicBezTo>
                  <a:cubicBezTo>
                    <a:pt x="73" y="105"/>
                    <a:pt x="77" y="99"/>
                    <a:pt x="80" y="92"/>
                  </a:cubicBezTo>
                  <a:close/>
                  <a:moveTo>
                    <a:pt x="78" y="87"/>
                  </a:moveTo>
                  <a:cubicBezTo>
                    <a:pt x="73" y="86"/>
                    <a:pt x="67" y="85"/>
                    <a:pt x="61" y="8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71"/>
                    <a:pt x="82" y="79"/>
                    <a:pt x="78" y="87"/>
                  </a:cubicBezTo>
                  <a:close/>
                  <a:moveTo>
                    <a:pt x="61" y="57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7" y="38"/>
                    <a:pt x="74" y="37"/>
                    <a:pt x="80" y="35"/>
                  </a:cubicBezTo>
                  <a:cubicBezTo>
                    <a:pt x="82" y="42"/>
                    <a:pt x="84" y="49"/>
                    <a:pt x="84" y="57"/>
                  </a:cubicBezTo>
                  <a:lnTo>
                    <a:pt x="61" y="57"/>
                  </a:lnTo>
                  <a:close/>
                  <a:moveTo>
                    <a:pt x="20" y="25"/>
                  </a:moveTo>
                  <a:cubicBezTo>
                    <a:pt x="25" y="28"/>
                    <a:pt x="30" y="31"/>
                    <a:pt x="35" y="33"/>
                  </a:cubicBezTo>
                  <a:cubicBezTo>
                    <a:pt x="32" y="41"/>
                    <a:pt x="30" y="49"/>
                    <a:pt x="3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45"/>
                    <a:pt x="13" y="34"/>
                    <a:pt x="20" y="25"/>
                  </a:cubicBezTo>
                  <a:close/>
                  <a:moveTo>
                    <a:pt x="7" y="61"/>
                  </a:moveTo>
                  <a:cubicBezTo>
                    <a:pt x="30" y="61"/>
                    <a:pt x="30" y="61"/>
                    <a:pt x="30" y="61"/>
                  </a:cubicBezTo>
                  <a:cubicBezTo>
                    <a:pt x="31" y="71"/>
                    <a:pt x="33" y="80"/>
                    <a:pt x="36" y="89"/>
                  </a:cubicBezTo>
                  <a:cubicBezTo>
                    <a:pt x="31" y="91"/>
                    <a:pt x="27" y="93"/>
                    <a:pt x="22" y="96"/>
                  </a:cubicBezTo>
                  <a:cubicBezTo>
                    <a:pt x="13" y="87"/>
                    <a:pt x="8" y="75"/>
                    <a:pt x="7" y="61"/>
                  </a:cubicBezTo>
                  <a:close/>
                  <a:moveTo>
                    <a:pt x="95" y="96"/>
                  </a:moveTo>
                  <a:cubicBezTo>
                    <a:pt x="91" y="93"/>
                    <a:pt x="87" y="91"/>
                    <a:pt x="82" y="89"/>
                  </a:cubicBezTo>
                  <a:cubicBezTo>
                    <a:pt x="85" y="80"/>
                    <a:pt x="87" y="71"/>
                    <a:pt x="88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75"/>
                    <a:pt x="104" y="87"/>
                    <a:pt x="95" y="96"/>
                  </a:cubicBezTo>
                  <a:close/>
                  <a:moveTo>
                    <a:pt x="95" y="96"/>
                  </a:moveTo>
                  <a:cubicBezTo>
                    <a:pt x="95" y="96"/>
                    <a:pt x="95" y="96"/>
                    <a:pt x="95" y="9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Arc 43"/>
          <p:cNvSpPr/>
          <p:nvPr/>
        </p:nvSpPr>
        <p:spPr>
          <a:xfrm>
            <a:off x="3445200" y="4729244"/>
            <a:ext cx="4915523" cy="4915523"/>
          </a:xfrm>
          <a:prstGeom prst="arc">
            <a:avLst>
              <a:gd name="adj1" fmla="val 10769273"/>
              <a:gd name="adj2" fmla="val 0"/>
            </a:avLst>
          </a:prstGeom>
          <a:ln w="57150"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284474" y="6998206"/>
            <a:ext cx="321451" cy="3214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199997" y="6998206"/>
            <a:ext cx="321451" cy="3214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96822" y="5306869"/>
            <a:ext cx="321451" cy="321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93781" y="5306869"/>
            <a:ext cx="321451" cy="3214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ardrop 12"/>
          <p:cNvSpPr/>
          <p:nvPr/>
        </p:nvSpPr>
        <p:spPr>
          <a:xfrm rot="8160000">
            <a:off x="5297793" y="1098156"/>
            <a:ext cx="1145170" cy="1145170"/>
          </a:xfrm>
          <a:prstGeom prst="teardrop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ardrop 13"/>
          <p:cNvSpPr/>
          <p:nvPr/>
        </p:nvSpPr>
        <p:spPr>
          <a:xfrm rot="8220000">
            <a:off x="1049178" y="1198851"/>
            <a:ext cx="1145170" cy="1145170"/>
          </a:xfrm>
          <a:prstGeom prst="teardrop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ardrop 16"/>
          <p:cNvSpPr/>
          <p:nvPr/>
        </p:nvSpPr>
        <p:spPr>
          <a:xfrm rot="13500000" flipH="1">
            <a:off x="9762726" y="1044798"/>
            <a:ext cx="1145170" cy="1145170"/>
          </a:xfrm>
          <a:prstGeom prst="teardrop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127"/>
          <p:cNvSpPr/>
          <p:nvPr/>
        </p:nvSpPr>
        <p:spPr bwMode="auto">
          <a:xfrm>
            <a:off x="10098372" y="1409840"/>
            <a:ext cx="473879" cy="522147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 145"/>
          <p:cNvSpPr/>
          <p:nvPr/>
        </p:nvSpPr>
        <p:spPr bwMode="auto">
          <a:xfrm>
            <a:off x="1391743" y="1572643"/>
            <a:ext cx="461064" cy="397586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146"/>
          <p:cNvSpPr>
            <a:spLocks noEditPoints="1"/>
          </p:cNvSpPr>
          <p:nvPr/>
        </p:nvSpPr>
        <p:spPr bwMode="auto">
          <a:xfrm>
            <a:off x="5655787" y="1514360"/>
            <a:ext cx="461064" cy="504500"/>
          </a:xfrm>
          <a:custGeom>
            <a:avLst/>
            <a:gdLst/>
            <a:ahLst/>
            <a:cxnLst>
              <a:cxn ang="0">
                <a:pos x="49" y="42"/>
              </a:cxn>
              <a:cxn ang="0">
                <a:pos x="33" y="58"/>
              </a:cxn>
              <a:cxn ang="0">
                <a:pos x="33" y="46"/>
              </a:cxn>
              <a:cxn ang="0">
                <a:pos x="31" y="45"/>
              </a:cxn>
              <a:cxn ang="0">
                <a:pos x="31" y="58"/>
              </a:cxn>
              <a:cxn ang="0">
                <a:pos x="14" y="42"/>
              </a:cxn>
              <a:cxn ang="0">
                <a:pos x="1" y="33"/>
              </a:cxn>
              <a:cxn ang="0">
                <a:pos x="3" y="31"/>
              </a:cxn>
              <a:cxn ang="0">
                <a:pos x="4" y="31"/>
              </a:cxn>
              <a:cxn ang="0">
                <a:pos x="4" y="7"/>
              </a:cxn>
              <a:cxn ang="0">
                <a:pos x="9" y="0"/>
              </a:cxn>
              <a:cxn ang="0">
                <a:pos x="54" y="0"/>
              </a:cxn>
              <a:cxn ang="0">
                <a:pos x="60" y="7"/>
              </a:cxn>
              <a:cxn ang="0">
                <a:pos x="60" y="31"/>
              </a:cxn>
              <a:cxn ang="0">
                <a:pos x="61" y="31"/>
              </a:cxn>
              <a:cxn ang="0">
                <a:pos x="63" y="33"/>
              </a:cxn>
              <a:cxn ang="0">
                <a:pos x="49" y="42"/>
              </a:cxn>
              <a:cxn ang="0">
                <a:pos x="57" y="9"/>
              </a:cxn>
              <a:cxn ang="0">
                <a:pos x="52" y="4"/>
              </a:cxn>
              <a:cxn ang="0">
                <a:pos x="12" y="4"/>
              </a:cxn>
              <a:cxn ang="0">
                <a:pos x="7" y="9"/>
              </a:cxn>
              <a:cxn ang="0">
                <a:pos x="7" y="33"/>
              </a:cxn>
              <a:cxn ang="0">
                <a:pos x="27" y="37"/>
              </a:cxn>
              <a:cxn ang="0">
                <a:pos x="30" y="38"/>
              </a:cxn>
              <a:cxn ang="0">
                <a:pos x="30" y="38"/>
              </a:cxn>
              <a:cxn ang="0">
                <a:pos x="33" y="40"/>
              </a:cxn>
              <a:cxn ang="0">
                <a:pos x="37" y="37"/>
              </a:cxn>
              <a:cxn ang="0">
                <a:pos x="57" y="33"/>
              </a:cxn>
              <a:cxn ang="0">
                <a:pos x="57" y="9"/>
              </a:cxn>
              <a:cxn ang="0">
                <a:pos x="23" y="34"/>
              </a:cxn>
              <a:cxn ang="0">
                <a:pos x="16" y="27"/>
              </a:cxn>
              <a:cxn ang="0">
                <a:pos x="23" y="20"/>
              </a:cxn>
              <a:cxn ang="0">
                <a:pos x="31" y="27"/>
              </a:cxn>
              <a:cxn ang="0">
                <a:pos x="23" y="34"/>
              </a:cxn>
              <a:cxn ang="0">
                <a:pos x="41" y="34"/>
              </a:cxn>
              <a:cxn ang="0">
                <a:pos x="33" y="27"/>
              </a:cxn>
              <a:cxn ang="0">
                <a:pos x="41" y="20"/>
              </a:cxn>
              <a:cxn ang="0">
                <a:pos x="49" y="27"/>
              </a:cxn>
              <a:cxn ang="0">
                <a:pos x="41" y="34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80365" y="2896235"/>
            <a:ext cx="2846705" cy="284988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/>
            <a:r>
              <a:rPr lang="en-US" sz="1800" b="1">
                <a:latin typeface="Calibri" panose="020F0502020204030204" pitchFamily="34" charset="0"/>
                <a:ea typeface="宋体" panose="02010600030101010101" pitchFamily="2" charset="-122"/>
              </a:rPr>
              <a:t>The first one is multi select which we call it Music type</a:t>
            </a:r>
            <a:endParaRPr lang="en-US" sz="1800" b="1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indent="0"/>
            <a:endParaRPr lang="en-US" altLang="en-US" sz="18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3250" y="2679700"/>
            <a:ext cx="31591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800" b="1">
                <a:latin typeface="Calibri" panose="020F0502020204030204" pitchFamily="34" charset="0"/>
                <a:ea typeface="宋体" panose="02010600030101010101" pitchFamily="2" charset="-122"/>
              </a:rPr>
              <a:t>The second one is radio which we call it Choose the pop level</a:t>
            </a:r>
            <a:endParaRPr lang="en-US" sz="18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en-US" altLang="en-US" sz="18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21445" y="2896235"/>
            <a:ext cx="35388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800" b="1">
                <a:latin typeface="Calibri" panose="020F0502020204030204" pitchFamily="34" charset="0"/>
                <a:ea typeface="宋体" panose="02010600030101010101" pitchFamily="2" charset="-122"/>
              </a:rPr>
              <a:t>The third one is input form which we call it Song Name (enter ALL to reset)</a:t>
            </a:r>
            <a:endParaRPr lang="en-US" altLang="en-US" sz="18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MH_SubTitle_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24489" y="231667"/>
            <a:ext cx="4395530" cy="6813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Three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different type of filtering widgets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3601720"/>
            <a:ext cx="3037205" cy="3540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815" y="3432810"/>
            <a:ext cx="3985260" cy="10833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015" y="4287520"/>
            <a:ext cx="4037330" cy="142875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11829745" y="15889"/>
            <a:ext cx="1020423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7" grpId="0" bldLvl="0" animBg="1"/>
      <p:bldP spid="24" grpId="0" bldLvl="0" animBg="1"/>
      <p:bldP spid="26" grpId="0" bldLvl="0" animBg="1"/>
      <p:bldP spid="2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2"/>
          <p:cNvSpPr txBox="1"/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SubTitle_3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0955" y="0"/>
            <a:ext cx="3986530" cy="50482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lvl="0" algn="ctr"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LETS GO PRE TIME!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>
              <a:buNone/>
            </a:pPr>
            <a:endParaRPr lang="zh-CN" altLang="en-US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轻映录屏 2022-11-01 13-42-1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955" y="44767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048373"/>
            <a:ext cx="12858750" cy="3184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16783" y="824384"/>
            <a:ext cx="2625184" cy="2619388"/>
            <a:chOff x="2423438" y="1854200"/>
            <a:chExt cx="1438276" cy="143510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23438" y="1854200"/>
              <a:ext cx="1438275" cy="143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552026" y="2409825"/>
              <a:ext cx="1309688" cy="879475"/>
            </a:xfrm>
            <a:custGeom>
              <a:avLst/>
              <a:gdLst>
                <a:gd name="T0" fmla="*/ 346 w 346"/>
                <a:gd name="T1" fmla="*/ 43 h 233"/>
                <a:gd name="T2" fmla="*/ 156 w 346"/>
                <a:gd name="T3" fmla="*/ 233 h 233"/>
                <a:gd name="T4" fmla="*/ 128 w 346"/>
                <a:gd name="T5" fmla="*/ 231 h 233"/>
                <a:gd name="T6" fmla="*/ 24 w 346"/>
                <a:gd name="T7" fmla="*/ 127 h 233"/>
                <a:gd name="T8" fmla="*/ 22 w 346"/>
                <a:gd name="T9" fmla="*/ 118 h 233"/>
                <a:gd name="T10" fmla="*/ 32 w 346"/>
                <a:gd name="T11" fmla="*/ 86 h 233"/>
                <a:gd name="T12" fmla="*/ 22 w 346"/>
                <a:gd name="T13" fmla="*/ 76 h 233"/>
                <a:gd name="T14" fmla="*/ 32 w 346"/>
                <a:gd name="T15" fmla="*/ 72 h 233"/>
                <a:gd name="T16" fmla="*/ 33 w 346"/>
                <a:gd name="T17" fmla="*/ 39 h 233"/>
                <a:gd name="T18" fmla="*/ 0 w 346"/>
                <a:gd name="T19" fmla="*/ 7 h 233"/>
                <a:gd name="T20" fmla="*/ 312 w 346"/>
                <a:gd name="T21" fmla="*/ 0 h 233"/>
                <a:gd name="T22" fmla="*/ 346 w 346"/>
                <a:gd name="T23" fmla="*/ 34 h 233"/>
                <a:gd name="T24" fmla="*/ 346 w 346"/>
                <a:gd name="T25" fmla="*/ 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33">
                  <a:moveTo>
                    <a:pt x="346" y="43"/>
                  </a:moveTo>
                  <a:cubicBezTo>
                    <a:pt x="346" y="148"/>
                    <a:pt x="261" y="233"/>
                    <a:pt x="156" y="233"/>
                  </a:cubicBezTo>
                  <a:cubicBezTo>
                    <a:pt x="146" y="233"/>
                    <a:pt x="137" y="233"/>
                    <a:pt x="128" y="231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46" y="37"/>
                    <a:pt x="346" y="40"/>
                    <a:pt x="346" y="4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545676" y="2235200"/>
              <a:ext cx="1195388" cy="676275"/>
            </a:xfrm>
            <a:custGeom>
              <a:avLst/>
              <a:gdLst>
                <a:gd name="T0" fmla="*/ 72 w 316"/>
                <a:gd name="T1" fmla="*/ 96 h 179"/>
                <a:gd name="T2" fmla="*/ 72 w 316"/>
                <a:gd name="T3" fmla="*/ 133 h 179"/>
                <a:gd name="T4" fmla="*/ 244 w 316"/>
                <a:gd name="T5" fmla="*/ 133 h 179"/>
                <a:gd name="T6" fmla="*/ 244 w 316"/>
                <a:gd name="T7" fmla="*/ 96 h 179"/>
                <a:gd name="T8" fmla="*/ 237 w 316"/>
                <a:gd name="T9" fmla="*/ 91 h 179"/>
                <a:gd name="T10" fmla="*/ 163 w 316"/>
                <a:gd name="T11" fmla="*/ 122 h 179"/>
                <a:gd name="T12" fmla="*/ 153 w 316"/>
                <a:gd name="T13" fmla="*/ 122 h 179"/>
                <a:gd name="T14" fmla="*/ 80 w 316"/>
                <a:gd name="T15" fmla="*/ 91 h 179"/>
                <a:gd name="T16" fmla="*/ 72 w 316"/>
                <a:gd name="T17" fmla="*/ 96 h 179"/>
                <a:gd name="T18" fmla="*/ 39 w 316"/>
                <a:gd name="T19" fmla="*/ 73 h 179"/>
                <a:gd name="T20" fmla="*/ 39 w 316"/>
                <a:gd name="T21" fmla="*/ 106 h 179"/>
                <a:gd name="T22" fmla="*/ 39 w 316"/>
                <a:gd name="T23" fmla="*/ 107 h 179"/>
                <a:gd name="T24" fmla="*/ 41 w 316"/>
                <a:gd name="T25" fmla="*/ 107 h 179"/>
                <a:gd name="T26" fmla="*/ 45 w 316"/>
                <a:gd name="T27" fmla="*/ 112 h 179"/>
                <a:gd name="T28" fmla="*/ 44 w 316"/>
                <a:gd name="T29" fmla="*/ 119 h 179"/>
                <a:gd name="T30" fmla="*/ 44 w 316"/>
                <a:gd name="T31" fmla="*/ 119 h 179"/>
                <a:gd name="T32" fmla="*/ 44 w 316"/>
                <a:gd name="T33" fmla="*/ 123 h 179"/>
                <a:gd name="T34" fmla="*/ 44 w 316"/>
                <a:gd name="T35" fmla="*/ 124 h 179"/>
                <a:gd name="T36" fmla="*/ 42 w 316"/>
                <a:gd name="T37" fmla="*/ 174 h 179"/>
                <a:gd name="T38" fmla="*/ 41 w 316"/>
                <a:gd name="T39" fmla="*/ 174 h 179"/>
                <a:gd name="T40" fmla="*/ 42 w 316"/>
                <a:gd name="T41" fmla="*/ 169 h 179"/>
                <a:gd name="T42" fmla="*/ 40 w 316"/>
                <a:gd name="T43" fmla="*/ 169 h 179"/>
                <a:gd name="T44" fmla="*/ 35 w 316"/>
                <a:gd name="T45" fmla="*/ 179 h 179"/>
                <a:gd name="T46" fmla="*/ 34 w 316"/>
                <a:gd name="T47" fmla="*/ 178 h 179"/>
                <a:gd name="T48" fmla="*/ 33 w 316"/>
                <a:gd name="T49" fmla="*/ 168 h 179"/>
                <a:gd name="T50" fmla="*/ 31 w 316"/>
                <a:gd name="T51" fmla="*/ 166 h 179"/>
                <a:gd name="T52" fmla="*/ 31 w 316"/>
                <a:gd name="T53" fmla="*/ 172 h 179"/>
                <a:gd name="T54" fmla="*/ 30 w 316"/>
                <a:gd name="T55" fmla="*/ 172 h 179"/>
                <a:gd name="T56" fmla="*/ 29 w 316"/>
                <a:gd name="T57" fmla="*/ 168 h 179"/>
                <a:gd name="T58" fmla="*/ 28 w 316"/>
                <a:gd name="T59" fmla="*/ 169 h 179"/>
                <a:gd name="T60" fmla="*/ 28 w 316"/>
                <a:gd name="T61" fmla="*/ 174 h 179"/>
                <a:gd name="T62" fmla="*/ 27 w 316"/>
                <a:gd name="T63" fmla="*/ 175 h 179"/>
                <a:gd name="T64" fmla="*/ 26 w 316"/>
                <a:gd name="T65" fmla="*/ 123 h 179"/>
                <a:gd name="T66" fmla="*/ 26 w 316"/>
                <a:gd name="T67" fmla="*/ 122 h 179"/>
                <a:gd name="T68" fmla="*/ 26 w 316"/>
                <a:gd name="T69" fmla="*/ 118 h 179"/>
                <a:gd name="T70" fmla="*/ 26 w 316"/>
                <a:gd name="T71" fmla="*/ 118 h 179"/>
                <a:gd name="T72" fmla="*/ 25 w 316"/>
                <a:gd name="T73" fmla="*/ 112 h 179"/>
                <a:gd name="T74" fmla="*/ 30 w 316"/>
                <a:gd name="T75" fmla="*/ 105 h 179"/>
                <a:gd name="T76" fmla="*/ 32 w 316"/>
                <a:gd name="T77" fmla="*/ 105 h 179"/>
                <a:gd name="T78" fmla="*/ 32 w 316"/>
                <a:gd name="T79" fmla="*/ 104 h 179"/>
                <a:gd name="T80" fmla="*/ 32 w 316"/>
                <a:gd name="T81" fmla="*/ 68 h 179"/>
                <a:gd name="T82" fmla="*/ 30 w 316"/>
                <a:gd name="T83" fmla="*/ 65 h 179"/>
                <a:gd name="T84" fmla="*/ 4 w 316"/>
                <a:gd name="T85" fmla="*/ 54 h 179"/>
                <a:gd name="T86" fmla="*/ 4 w 316"/>
                <a:gd name="T87" fmla="*/ 45 h 179"/>
                <a:gd name="T88" fmla="*/ 154 w 316"/>
                <a:gd name="T89" fmla="*/ 0 h 179"/>
                <a:gd name="T90" fmla="*/ 162 w 316"/>
                <a:gd name="T91" fmla="*/ 0 h 179"/>
                <a:gd name="T92" fmla="*/ 311 w 316"/>
                <a:gd name="T93" fmla="*/ 45 h 179"/>
                <a:gd name="T94" fmla="*/ 312 w 316"/>
                <a:gd name="T95" fmla="*/ 54 h 179"/>
                <a:gd name="T96" fmla="*/ 163 w 316"/>
                <a:gd name="T97" fmla="*/ 116 h 179"/>
                <a:gd name="T98" fmla="*/ 153 w 316"/>
                <a:gd name="T99" fmla="*/ 116 h 179"/>
                <a:gd name="T100" fmla="*/ 43 w 316"/>
                <a:gd name="T101" fmla="*/ 70 h 179"/>
                <a:gd name="T102" fmla="*/ 39 w 316"/>
                <a:gd name="T103" fmla="*/ 7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6" h="179">
                  <a:moveTo>
                    <a:pt x="72" y="96"/>
                  </a:moveTo>
                  <a:cubicBezTo>
                    <a:pt x="72" y="133"/>
                    <a:pt x="72" y="133"/>
                    <a:pt x="72" y="133"/>
                  </a:cubicBezTo>
                  <a:cubicBezTo>
                    <a:pt x="72" y="177"/>
                    <a:pt x="244" y="177"/>
                    <a:pt x="244" y="133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2"/>
                    <a:pt x="240" y="89"/>
                    <a:pt x="237" y="91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0" y="123"/>
                    <a:pt x="156" y="123"/>
                    <a:pt x="153" y="12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6" y="89"/>
                    <a:pt x="72" y="92"/>
                    <a:pt x="72" y="96"/>
                  </a:cubicBezTo>
                  <a:close/>
                  <a:moveTo>
                    <a:pt x="39" y="73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7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5" y="105"/>
                    <a:pt x="45" y="109"/>
                    <a:pt x="45" y="112"/>
                  </a:cubicBezTo>
                  <a:cubicBezTo>
                    <a:pt x="45" y="114"/>
                    <a:pt x="45" y="117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20"/>
                    <a:pt x="46" y="123"/>
                    <a:pt x="44" y="123"/>
                  </a:cubicBezTo>
                  <a:cubicBezTo>
                    <a:pt x="44" y="123"/>
                    <a:pt x="44" y="124"/>
                    <a:pt x="44" y="124"/>
                  </a:cubicBezTo>
                  <a:cubicBezTo>
                    <a:pt x="53" y="139"/>
                    <a:pt x="57" y="161"/>
                    <a:pt x="42" y="174"/>
                  </a:cubicBezTo>
                  <a:cubicBezTo>
                    <a:pt x="41" y="175"/>
                    <a:pt x="41" y="175"/>
                    <a:pt x="41" y="174"/>
                  </a:cubicBezTo>
                  <a:cubicBezTo>
                    <a:pt x="41" y="172"/>
                    <a:pt x="42" y="171"/>
                    <a:pt x="42" y="169"/>
                  </a:cubicBezTo>
                  <a:cubicBezTo>
                    <a:pt x="43" y="163"/>
                    <a:pt x="42" y="163"/>
                    <a:pt x="40" y="169"/>
                  </a:cubicBezTo>
                  <a:cubicBezTo>
                    <a:pt x="39" y="173"/>
                    <a:pt x="37" y="176"/>
                    <a:pt x="35" y="179"/>
                  </a:cubicBezTo>
                  <a:cubicBezTo>
                    <a:pt x="35" y="179"/>
                    <a:pt x="34" y="179"/>
                    <a:pt x="34" y="178"/>
                  </a:cubicBezTo>
                  <a:cubicBezTo>
                    <a:pt x="34" y="175"/>
                    <a:pt x="34" y="172"/>
                    <a:pt x="33" y="168"/>
                  </a:cubicBezTo>
                  <a:cubicBezTo>
                    <a:pt x="33" y="161"/>
                    <a:pt x="32" y="160"/>
                    <a:pt x="31" y="166"/>
                  </a:cubicBezTo>
                  <a:cubicBezTo>
                    <a:pt x="31" y="168"/>
                    <a:pt x="31" y="170"/>
                    <a:pt x="31" y="172"/>
                  </a:cubicBezTo>
                  <a:cubicBezTo>
                    <a:pt x="31" y="173"/>
                    <a:pt x="31" y="174"/>
                    <a:pt x="30" y="172"/>
                  </a:cubicBezTo>
                  <a:cubicBezTo>
                    <a:pt x="30" y="171"/>
                    <a:pt x="30" y="170"/>
                    <a:pt x="29" y="168"/>
                  </a:cubicBezTo>
                  <a:cubicBezTo>
                    <a:pt x="28" y="165"/>
                    <a:pt x="28" y="165"/>
                    <a:pt x="28" y="169"/>
                  </a:cubicBezTo>
                  <a:cubicBezTo>
                    <a:pt x="28" y="171"/>
                    <a:pt x="28" y="172"/>
                    <a:pt x="28" y="174"/>
                  </a:cubicBezTo>
                  <a:cubicBezTo>
                    <a:pt x="28" y="175"/>
                    <a:pt x="28" y="175"/>
                    <a:pt x="27" y="175"/>
                  </a:cubicBezTo>
                  <a:cubicBezTo>
                    <a:pt x="13" y="162"/>
                    <a:pt x="13" y="142"/>
                    <a:pt x="26" y="123"/>
                  </a:cubicBezTo>
                  <a:cubicBezTo>
                    <a:pt x="26" y="123"/>
                    <a:pt x="26" y="123"/>
                    <a:pt x="26" y="122"/>
                  </a:cubicBezTo>
                  <a:cubicBezTo>
                    <a:pt x="23" y="122"/>
                    <a:pt x="23" y="119"/>
                    <a:pt x="26" y="118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6" y="116"/>
                    <a:pt x="25" y="114"/>
                    <a:pt x="25" y="112"/>
                  </a:cubicBezTo>
                  <a:cubicBezTo>
                    <a:pt x="25" y="110"/>
                    <a:pt x="27" y="104"/>
                    <a:pt x="30" y="105"/>
                  </a:cubicBezTo>
                  <a:cubicBezTo>
                    <a:pt x="31" y="106"/>
                    <a:pt x="31" y="106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7"/>
                    <a:pt x="32" y="65"/>
                    <a:pt x="30" y="6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2"/>
                    <a:pt x="0" y="46"/>
                    <a:pt x="4" y="4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7" y="0"/>
                    <a:pt x="159" y="0"/>
                    <a:pt x="162" y="0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6" y="46"/>
                    <a:pt x="316" y="52"/>
                    <a:pt x="312" y="5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0" y="118"/>
                    <a:pt x="156" y="118"/>
                    <a:pt x="153" y="116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1" y="69"/>
                    <a:pt x="39" y="71"/>
                    <a:pt x="3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836470" y="4263829"/>
            <a:ext cx="436412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dirty="0">
                <a:solidFill>
                  <a:schemeClr val="bg1"/>
                </a:solidFill>
                <a:cs typeface="Arial" panose="020B0604020202020204" pitchFamily="34" charset="0"/>
              </a:rPr>
              <a:t>That is all</a:t>
            </a:r>
            <a:endParaRPr lang="en-US" altLang="zh-CN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044825" y="5200486"/>
            <a:ext cx="6534150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200" cap="all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YOU!</a:t>
            </a:r>
            <a:endParaRPr lang="en-US" altLang="zh-CN" sz="7200" cap="all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" grpId="0"/>
          <p:bldP spid="10" grpId="1" bldLvl="0" animBg="1"/>
          <p:bldP spid="11" grpId="0"/>
          <p:bldP spid="11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" grpId="0"/>
          <p:bldP spid="10" grpId="1" bldLvl="0" animBg="1"/>
          <p:bldP spid="11" grpId="0"/>
          <p:bldP spid="11" grpId="1" bldLvl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4"/>
</p:tagLst>
</file>

<file path=ppt/tags/tag10.xml><?xml version="1.0" encoding="utf-8"?>
<p:tagLst xmlns:p="http://schemas.openxmlformats.org/presentationml/2006/main">
  <p:tag name="MH" val="20161022181333"/>
  <p:tag name="MH_LIBRARY" val="GRAPHIC"/>
  <p:tag name="MH_TYPE" val="Title"/>
  <p:tag name="MH_ORDER" val="1"/>
</p:tagLst>
</file>

<file path=ppt/tags/tag11.xml><?xml version="1.0" encoding="utf-8"?>
<p:tagLst xmlns:p="http://schemas.openxmlformats.org/presentationml/2006/main">
  <p:tag name="MH_TYPE" val="#NeiR#"/>
  <p:tag name="MH_NUMBER" val="4"/>
  <p:tag name="MH_CATEGORY" val="#YinZJG#"/>
  <p:tag name="MH_LAYOUT" val="TitleSubTitle"/>
  <p:tag name="MH" val="20161022181333"/>
  <p:tag name="MH_LIBRARY" val="GRAPHIC"/>
</p:tagLst>
</file>

<file path=ppt/tags/tag12.xml><?xml version="1.0" encoding="utf-8"?>
<p:tagLst xmlns:p="http://schemas.openxmlformats.org/presentationml/2006/main">
  <p:tag name="KSO_WM_UNIT_PLACING_PICTURE_USER_VIEWPORT" val="{&quot;height&quot;:9429,&quot;width&quot;:6719}"/>
</p:tagLst>
</file>

<file path=ppt/tags/tag13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2"/>
</p:tagLst>
</file>

<file path=ppt/tags/tag14.xml><?xml version="1.0" encoding="utf-8"?>
<p:tagLst xmlns:p="http://schemas.openxmlformats.org/presentationml/2006/main">
  <p:tag name="KSO_WM_UNIT_PLACING_PICTURE_USER_VIEWPORT" val="{&quot;height&quot;:3760,&quot;width&quot;:10020}"/>
</p:tagLst>
</file>

<file path=ppt/tags/tag15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3"/>
</p:tagLst>
</file>

<file path=ppt/tags/tag16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4"/>
</p:tagLst>
</file>

<file path=ppt/tags/tag17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3"/>
</p:tagLst>
</file>

<file path=ppt/tags/tag1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66*5166*467*46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9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34"/>
  <p:tag name="KSO_WPP_MARK_KEY" val="c0bac99f-f3c9-46b5-a02b-ec750ea8186d"/>
  <p:tag name="COMMONDATA" val="eyJoZGlkIjoiZjY2NzRkMDY3ZDU5ZTAyNzYyNDEyMmMwNTJhMWU4YjUifQ=="/>
</p:tagLst>
</file>

<file path=ppt/tags/tag2.xml><?xml version="1.0" encoding="utf-8"?>
<p:tagLst xmlns:p="http://schemas.openxmlformats.org/presentationml/2006/main">
  <p:tag name="MH" val="20161022181333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181333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81333"/>
  <p:tag name="MH_LIBRARY" val="GRAPHIC"/>
  <p:tag name="MH_TYPE" val="Other"/>
  <p:tag name="MH_ORDER" val="3"/>
</p:tagLst>
</file>

<file path=ppt/tags/tag5.xml><?xml version="1.0" encoding="utf-8"?>
<p:tagLst xmlns:p="http://schemas.openxmlformats.org/presentationml/2006/main">
  <p:tag name="MH" val="20161022181333"/>
  <p:tag name="MH_LIBRARY" val="GRAPHIC"/>
  <p:tag name="MH_TYPE" val="Other"/>
  <p:tag name="MH_ORDER" val="4"/>
</p:tagLst>
</file>

<file path=ppt/tags/tag6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1"/>
</p:tagLst>
</file>

<file path=ppt/tags/tag7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61022181333"/>
  <p:tag name="MH_LIBRARY" val="GRAPHIC"/>
  <p:tag name="MH_TYPE" val="SubTitle"/>
  <p:tag name="MH_ORDER" val="3"/>
</p:tagLst>
</file>

<file path=ppt/tags/tag9.xml><?xml version="1.0" encoding="utf-8"?>
<p:tagLst xmlns:p="http://schemas.openxmlformats.org/presentationml/2006/main">
  <p:tag name="MH" val="20161022181333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自定义设计方案">
  <a:themeElements>
    <a:clrScheme name="自定义 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58"/>
      </a:accent1>
      <a:accent2>
        <a:srgbClr val="18B29D"/>
      </a:accent2>
      <a:accent3>
        <a:srgbClr val="004358"/>
      </a:accent3>
      <a:accent4>
        <a:srgbClr val="18B29D"/>
      </a:accent4>
      <a:accent5>
        <a:srgbClr val="004358"/>
      </a:accent5>
      <a:accent6>
        <a:srgbClr val="18B29D"/>
      </a:accent6>
      <a:hlink>
        <a:srgbClr val="004358"/>
      </a:hlink>
      <a:folHlink>
        <a:srgbClr val="18B2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2193</Words>
  <Application>WPS 演示</Application>
  <PresentationFormat>自定义</PresentationFormat>
  <Paragraphs>83</Paragraphs>
  <Slides>8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微软雅黑</vt:lpstr>
      <vt:lpstr>Microsoft JhengHei</vt:lpstr>
      <vt:lpstr>PMingLiU</vt:lpstr>
      <vt:lpstr>PMingLiU-ExtB</vt:lpstr>
      <vt:lpstr>Times New Roman</vt:lpstr>
      <vt:lpstr>站酷快乐体</vt:lpstr>
      <vt:lpstr>Neris Thin</vt:lpstr>
      <vt:lpstr>Segoe Print</vt:lpstr>
      <vt:lpstr>方正姚体</vt:lpstr>
      <vt:lpstr>Impact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bt134</dc:title>
  <dc:creator/>
  <cp:lastModifiedBy>Tesseract</cp:lastModifiedBy>
  <cp:revision>4</cp:revision>
  <dcterms:created xsi:type="dcterms:W3CDTF">2016-11-21T13:43:00Z</dcterms:created>
  <dcterms:modified xsi:type="dcterms:W3CDTF">2022-11-04T14:18:24Z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A69860C67A2B4E8B8D5290B080B36EC7</vt:lpwstr>
  </property>
  <property fmtid="{D5CDD505-2E9C-101B-9397-08002B2CF9AE}" pid="3" name="KSOProductBuildVer">
    <vt:lpwstr>2052-11.1.0.12598</vt:lpwstr>
  </property>
</Properties>
</file>